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306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7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08" r:id="rId27"/>
    <p:sldId id="258" r:id="rId28"/>
    <p:sldId id="259" r:id="rId29"/>
    <p:sldId id="260" r:id="rId30"/>
    <p:sldId id="261" r:id="rId31"/>
    <p:sldId id="262" r:id="rId32"/>
    <p:sldId id="305" r:id="rId33"/>
    <p:sldId id="3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dsey Evans" userId="494224b2257c1f45" providerId="LiveId" clId="{3777756E-4D17-49C8-8C0E-A83AE2A9A8EC}"/>
    <pc:docChg chg="undo custSel addSld delSld modSld">
      <pc:chgData name="Lyndsey Evans" userId="494224b2257c1f45" providerId="LiveId" clId="{3777756E-4D17-49C8-8C0E-A83AE2A9A8EC}" dt="2025-10-14T16:01:58.326" v="42"/>
      <pc:docMkLst>
        <pc:docMk/>
      </pc:docMkLst>
      <pc:sldChg chg="addSp delSp modSp add del mod modTransition">
        <pc:chgData name="Lyndsey Evans" userId="494224b2257c1f45" providerId="LiveId" clId="{3777756E-4D17-49C8-8C0E-A83AE2A9A8EC}" dt="2025-10-14T16:01:28.278" v="36"/>
        <pc:sldMkLst>
          <pc:docMk/>
          <pc:sldMk cId="3106594848" sldId="256"/>
        </pc:sldMkLst>
        <pc:picChg chg="add del mod">
          <ac:chgData name="Lyndsey Evans" userId="494224b2257c1f45" providerId="LiveId" clId="{3777756E-4D17-49C8-8C0E-A83AE2A9A8EC}" dt="2025-10-14T16:01:27.578" v="35" actId="478"/>
          <ac:picMkLst>
            <pc:docMk/>
            <pc:sldMk cId="3106594848" sldId="256"/>
            <ac:picMk id="4" creationId="{85430574-C63E-3581-2B2A-77CDEBC1854F}"/>
          </ac:picMkLst>
        </pc:picChg>
        <pc:picChg chg="add mod">
          <ac:chgData name="Lyndsey Evans" userId="494224b2257c1f45" providerId="LiveId" clId="{3777756E-4D17-49C8-8C0E-A83AE2A9A8EC}" dt="2025-10-14T16:01:28.278" v="36"/>
          <ac:picMkLst>
            <pc:docMk/>
            <pc:sldMk cId="3106594848" sldId="256"/>
            <ac:picMk id="5" creationId="{4D3E8845-6378-43FD-CADE-FE0C222D11BE}"/>
          </ac:picMkLst>
        </pc:picChg>
        <pc:picChg chg="del">
          <ac:chgData name="Lyndsey Evans" userId="494224b2257c1f45" providerId="LiveId" clId="{3777756E-4D17-49C8-8C0E-A83AE2A9A8EC}" dt="2025-10-14T15:59:14.566" v="16" actId="478"/>
          <ac:picMkLst>
            <pc:docMk/>
            <pc:sldMk cId="3106594848" sldId="256"/>
            <ac:picMk id="11" creationId="{E492EB6B-2B5D-5F2E-07E1-EAA9C4973CCF}"/>
          </ac:picMkLst>
        </pc:picChg>
      </pc:sldChg>
      <pc:sldChg chg="modSp mod modTransition">
        <pc:chgData name="Lyndsey Evans" userId="494224b2257c1f45" providerId="LiveId" clId="{3777756E-4D17-49C8-8C0E-A83AE2A9A8EC}" dt="2025-10-12T18:52:18.689" v="14" actId="1076"/>
        <pc:sldMkLst>
          <pc:docMk/>
          <pc:sldMk cId="2974777522" sldId="258"/>
        </pc:sldMkLst>
        <pc:picChg chg="mod">
          <ac:chgData name="Lyndsey Evans" userId="494224b2257c1f45" providerId="LiveId" clId="{3777756E-4D17-49C8-8C0E-A83AE2A9A8EC}" dt="2025-10-12T18:52:18.689" v="14" actId="1076"/>
          <ac:picMkLst>
            <pc:docMk/>
            <pc:sldMk cId="2974777522" sldId="258"/>
            <ac:picMk id="2" creationId="{1E3ABBD5-7F5F-107E-1BA0-F143C5A14464}"/>
          </ac:picMkLst>
        </pc:picChg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1581882955" sldId="259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611225344" sldId="260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768346329" sldId="261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389401668" sldId="262"/>
        </pc:sldMkLst>
      </pc:sldChg>
      <pc:sldChg chg="modSp mod modTransition">
        <pc:chgData name="Lyndsey Evans" userId="494224b2257c1f45" providerId="LiveId" clId="{3777756E-4D17-49C8-8C0E-A83AE2A9A8EC}" dt="2025-10-12T18:51:49.384" v="11" actId="1076"/>
        <pc:sldMkLst>
          <pc:docMk/>
          <pc:sldMk cId="3450135206" sldId="283"/>
        </pc:sldMkLst>
        <pc:picChg chg="mod ord">
          <ac:chgData name="Lyndsey Evans" userId="494224b2257c1f45" providerId="LiveId" clId="{3777756E-4D17-49C8-8C0E-A83AE2A9A8EC}" dt="2025-10-12T18:51:49.384" v="11" actId="1076"/>
          <ac:picMkLst>
            <pc:docMk/>
            <pc:sldMk cId="3450135206" sldId="283"/>
            <ac:picMk id="2" creationId="{D68A3B28-D3D0-61CA-EA92-7F7581DA084C}"/>
          </ac:picMkLst>
        </pc:picChg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79162688" sldId="284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285145509" sldId="285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667295222" sldId="286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1657443815" sldId="287"/>
        </pc:sldMkLst>
      </pc:sldChg>
      <pc:sldChg chg="modSp mod modTransition">
        <pc:chgData name="Lyndsey Evans" userId="494224b2257c1f45" providerId="LiveId" clId="{3777756E-4D17-49C8-8C0E-A83AE2A9A8EC}" dt="2025-10-12T19:01:10.794" v="15" actId="20577"/>
        <pc:sldMkLst>
          <pc:docMk/>
          <pc:sldMk cId="3745843800" sldId="288"/>
        </pc:sldMkLst>
        <pc:spChg chg="mod">
          <ac:chgData name="Lyndsey Evans" userId="494224b2257c1f45" providerId="LiveId" clId="{3777756E-4D17-49C8-8C0E-A83AE2A9A8EC}" dt="2025-10-12T19:01:10.794" v="15" actId="20577"/>
          <ac:spMkLst>
            <pc:docMk/>
            <pc:sldMk cId="3745843800" sldId="288"/>
            <ac:spMk id="5" creationId="{4AF5376F-43A4-44A7-99FE-2C52228894C1}"/>
          </ac:spMkLst>
        </pc:spChg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4273606394" sldId="289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780968598" sldId="290"/>
        </pc:sldMkLst>
      </pc:sldChg>
      <pc:sldChg chg="modSp mod modTransition">
        <pc:chgData name="Lyndsey Evans" userId="494224b2257c1f45" providerId="LiveId" clId="{3777756E-4D17-49C8-8C0E-A83AE2A9A8EC}" dt="2025-10-12T18:52:01.252" v="12" actId="1076"/>
        <pc:sldMkLst>
          <pc:docMk/>
          <pc:sldMk cId="3522186513" sldId="293"/>
        </pc:sldMkLst>
        <pc:picChg chg="mod">
          <ac:chgData name="Lyndsey Evans" userId="494224b2257c1f45" providerId="LiveId" clId="{3777756E-4D17-49C8-8C0E-A83AE2A9A8EC}" dt="2025-10-12T18:52:01.252" v="12" actId="1076"/>
          <ac:picMkLst>
            <pc:docMk/>
            <pc:sldMk cId="3522186513" sldId="293"/>
            <ac:picMk id="6" creationId="{9BA556D8-BF0C-4988-B690-E46105808190}"/>
          </ac:picMkLst>
        </pc:picChg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229758702" sldId="294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944330532" sldId="295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270267075" sldId="296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423786135" sldId="297"/>
        </pc:sldMkLst>
      </pc:sldChg>
      <pc:sldChg chg="modTransition">
        <pc:chgData name="Lyndsey Evans" userId="494224b2257c1f45" providerId="LiveId" clId="{3777756E-4D17-49C8-8C0E-A83AE2A9A8EC}" dt="2025-10-12T18:50:46.205" v="8"/>
        <pc:sldMkLst>
          <pc:docMk/>
          <pc:sldMk cId="3575435311" sldId="298"/>
        </pc:sldMkLst>
      </pc:sldChg>
      <pc:sldChg chg="modTransition">
        <pc:chgData name="Lyndsey Evans" userId="494224b2257c1f45" providerId="LiveId" clId="{3777756E-4D17-49C8-8C0E-A83AE2A9A8EC}" dt="2025-10-12T18:50:55.242" v="9"/>
        <pc:sldMkLst>
          <pc:docMk/>
          <pc:sldMk cId="3102519033" sldId="299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846411204" sldId="305"/>
        </pc:sldMkLst>
      </pc:sldChg>
      <pc:sldChg chg="addSp delSp modSp mod modTransition">
        <pc:chgData name="Lyndsey Evans" userId="494224b2257c1f45" providerId="LiveId" clId="{3777756E-4D17-49C8-8C0E-A83AE2A9A8EC}" dt="2025-10-14T16:01:39.151" v="38"/>
        <pc:sldMkLst>
          <pc:docMk/>
          <pc:sldMk cId="484566526" sldId="306"/>
        </pc:sldMkLst>
        <pc:picChg chg="add del mod">
          <ac:chgData name="Lyndsey Evans" userId="494224b2257c1f45" providerId="LiveId" clId="{3777756E-4D17-49C8-8C0E-A83AE2A9A8EC}" dt="2025-10-14T16:01:38.165" v="37" actId="478"/>
          <ac:picMkLst>
            <pc:docMk/>
            <pc:sldMk cId="484566526" sldId="306"/>
            <ac:picMk id="2" creationId="{2E97FCBF-AD41-C569-BDCB-8B06BF003225}"/>
          </ac:picMkLst>
        </pc:picChg>
        <pc:picChg chg="add mod">
          <ac:chgData name="Lyndsey Evans" userId="494224b2257c1f45" providerId="LiveId" clId="{3777756E-4D17-49C8-8C0E-A83AE2A9A8EC}" dt="2025-10-14T16:01:39.151" v="38"/>
          <ac:picMkLst>
            <pc:docMk/>
            <pc:sldMk cId="484566526" sldId="306"/>
            <ac:picMk id="4" creationId="{AC845F40-4A79-453C-EC44-EC2CE621DE60}"/>
          </ac:picMkLst>
        </pc:picChg>
        <pc:picChg chg="del">
          <ac:chgData name="Lyndsey Evans" userId="494224b2257c1f45" providerId="LiveId" clId="{3777756E-4D17-49C8-8C0E-A83AE2A9A8EC}" dt="2025-10-14T16:00:03.832" v="20" actId="478"/>
          <ac:picMkLst>
            <pc:docMk/>
            <pc:sldMk cId="484566526" sldId="306"/>
            <ac:picMk id="11" creationId="{25B42173-84C3-FEE0-A8ED-663083DF3831}"/>
          </ac:picMkLst>
        </pc:picChg>
      </pc:sldChg>
      <pc:sldChg chg="addSp delSp modSp mod modTransition">
        <pc:chgData name="Lyndsey Evans" userId="494224b2257c1f45" providerId="LiveId" clId="{3777756E-4D17-49C8-8C0E-A83AE2A9A8EC}" dt="2025-10-14T16:01:14.055" v="32" actId="478"/>
        <pc:sldMkLst>
          <pc:docMk/>
          <pc:sldMk cId="327213075" sldId="307"/>
        </pc:sldMkLst>
        <pc:picChg chg="add mod ord">
          <ac:chgData name="Lyndsey Evans" userId="494224b2257c1f45" providerId="LiveId" clId="{3777756E-4D17-49C8-8C0E-A83AE2A9A8EC}" dt="2025-10-14T16:01:10.742" v="31" actId="167"/>
          <ac:picMkLst>
            <pc:docMk/>
            <pc:sldMk cId="327213075" sldId="307"/>
            <ac:picMk id="2" creationId="{B3D000D0-C71F-06A8-F711-F1C3BAF4D6C5}"/>
          </ac:picMkLst>
        </pc:picChg>
        <pc:picChg chg="add del">
          <ac:chgData name="Lyndsey Evans" userId="494224b2257c1f45" providerId="LiveId" clId="{3777756E-4D17-49C8-8C0E-A83AE2A9A8EC}" dt="2025-10-14T16:01:14.055" v="32" actId="478"/>
          <ac:picMkLst>
            <pc:docMk/>
            <pc:sldMk cId="327213075" sldId="307"/>
            <ac:picMk id="11" creationId="{AB9BE99F-4190-41C2-1CB4-8B6B7ACB2F53}"/>
          </ac:picMkLst>
        </pc:picChg>
      </pc:sldChg>
      <pc:sldChg chg="addSp delSp modSp mod modTransition">
        <pc:chgData name="Lyndsey Evans" userId="494224b2257c1f45" providerId="LiveId" clId="{3777756E-4D17-49C8-8C0E-A83AE2A9A8EC}" dt="2025-10-14T16:01:50.953" v="40"/>
        <pc:sldMkLst>
          <pc:docMk/>
          <pc:sldMk cId="2649613394" sldId="308"/>
        </pc:sldMkLst>
        <pc:picChg chg="add mod">
          <ac:chgData name="Lyndsey Evans" userId="494224b2257c1f45" providerId="LiveId" clId="{3777756E-4D17-49C8-8C0E-A83AE2A9A8EC}" dt="2025-10-14T16:01:50.953" v="40"/>
          <ac:picMkLst>
            <pc:docMk/>
            <pc:sldMk cId="2649613394" sldId="308"/>
            <ac:picMk id="2" creationId="{9570D7B5-5FA3-E97A-FD1D-619FB6C27804}"/>
          </ac:picMkLst>
        </pc:picChg>
        <pc:picChg chg="del">
          <ac:chgData name="Lyndsey Evans" userId="494224b2257c1f45" providerId="LiveId" clId="{3777756E-4D17-49C8-8C0E-A83AE2A9A8EC}" dt="2025-10-14T16:01:50.004" v="39" actId="478"/>
          <ac:picMkLst>
            <pc:docMk/>
            <pc:sldMk cId="2649613394" sldId="308"/>
            <ac:picMk id="11" creationId="{61EBDD33-7E70-6FC0-86F4-9C734ADF01CD}"/>
          </ac:picMkLst>
        </pc:picChg>
      </pc:sldChg>
      <pc:sldChg chg="addSp delSp modSp mod modTransition">
        <pc:chgData name="Lyndsey Evans" userId="494224b2257c1f45" providerId="LiveId" clId="{3777756E-4D17-49C8-8C0E-A83AE2A9A8EC}" dt="2025-10-14T16:01:58.326" v="42"/>
        <pc:sldMkLst>
          <pc:docMk/>
          <pc:sldMk cId="2602330780" sldId="309"/>
        </pc:sldMkLst>
        <pc:picChg chg="add mod">
          <ac:chgData name="Lyndsey Evans" userId="494224b2257c1f45" providerId="LiveId" clId="{3777756E-4D17-49C8-8C0E-A83AE2A9A8EC}" dt="2025-10-14T16:01:58.326" v="42"/>
          <ac:picMkLst>
            <pc:docMk/>
            <pc:sldMk cId="2602330780" sldId="309"/>
            <ac:picMk id="2" creationId="{8E0297BE-E6C5-2F06-1199-C81B3B9FE82E}"/>
          </ac:picMkLst>
        </pc:picChg>
        <pc:picChg chg="del">
          <ac:chgData name="Lyndsey Evans" userId="494224b2257c1f45" providerId="LiveId" clId="{3777756E-4D17-49C8-8C0E-A83AE2A9A8EC}" dt="2025-10-14T16:01:57.498" v="41" actId="478"/>
          <ac:picMkLst>
            <pc:docMk/>
            <pc:sldMk cId="2602330780" sldId="309"/>
            <ac:picMk id="11" creationId="{121628AC-A410-8430-ED67-F9C7949C36AB}"/>
          </ac:picMkLst>
        </pc:picChg>
      </pc:sldChg>
      <pc:sldChg chg="modSp mod modTransition">
        <pc:chgData name="Lyndsey Evans" userId="494224b2257c1f45" providerId="LiveId" clId="{3777756E-4D17-49C8-8C0E-A83AE2A9A8EC}" dt="2025-10-12T18:52:10.387" v="13" actId="1076"/>
        <pc:sldMkLst>
          <pc:docMk/>
          <pc:sldMk cId="3293758553" sldId="310"/>
        </pc:sldMkLst>
        <pc:picChg chg="mod">
          <ac:chgData name="Lyndsey Evans" userId="494224b2257c1f45" providerId="LiveId" clId="{3777756E-4D17-49C8-8C0E-A83AE2A9A8EC}" dt="2025-10-12T18:52:10.387" v="13" actId="1076"/>
          <ac:picMkLst>
            <pc:docMk/>
            <pc:sldMk cId="3293758553" sldId="310"/>
            <ac:picMk id="3" creationId="{5D29FF7A-A0F3-AD67-BD0E-8E09F6D749F0}"/>
          </ac:picMkLst>
        </pc:picChg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769988681" sldId="311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595031039" sldId="312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188377568" sldId="313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3236565700" sldId="314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2557894390" sldId="315"/>
        </pc:sldMkLst>
      </pc:sldChg>
      <pc:sldChg chg="modTransition">
        <pc:chgData name="Lyndsey Evans" userId="494224b2257c1f45" providerId="LiveId" clId="{3777756E-4D17-49C8-8C0E-A83AE2A9A8EC}" dt="2025-10-12T18:44:08.643" v="0"/>
        <pc:sldMkLst>
          <pc:docMk/>
          <pc:sldMk cId="657944287" sldId="31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8443C-82A1-4BAD-B07A-87AB5A90E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0C3EC-9BFC-4CD6-9F14-EA458AE4C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F3C52-B8AD-480A-9241-B75E2F3E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9CAB-7C39-4EEE-8160-FAE9E4AA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2BA5E-C520-41DA-9CBE-DC20C002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B1C2-833F-4164-B9E2-CA0D117B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08D30-05D6-4960-9337-E74DAF1A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419-CDB4-45B6-A2C3-8C158B60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907CA-C47E-4D2D-9833-931BEAEA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F886-E0A4-42B1-B450-8698C0A2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6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41D385-AE48-4FB3-BE78-D5302D80C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3E8D-48E9-4E83-8AE7-219D716B9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438C-9EBF-4EA7-8791-26F51489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1C4BA-AFD2-483A-A6FF-1B374599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1C0C4-E448-409C-BD5C-F2079E39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0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A7CA-3E2D-4782-AFA5-CF9CE7A7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9F2C-CCC1-4EF6-BA7C-38DBEC92B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BD688-0E1B-4F18-B66F-422AA917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1227A-6874-4229-8328-F9635968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E157-E60D-4A97-AF0B-171F9AE3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4CA0-D8B5-497E-B00B-649A0FB77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EEB10-E7E3-42E6-81FC-4D74BA501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8332-AEB2-40AD-BF3B-74B11AD4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1E942-69FD-40EB-8FCB-DA59C5F5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EAB2B-3B81-42C8-9BB7-C7BE637E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3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B9A8D-5D7E-46DE-A2FF-1536F59E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63A7B-A5D4-4E81-B1E7-DE2A7801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B6E60-89AD-4542-813B-97AC661E5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3135F-BC4E-44CE-95A7-D945871D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F7F88-F356-43E2-A24E-CE4DC3FB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40CE1-F6E5-4F8F-BD22-CBE5F0F2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8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B784-6037-4650-AF03-FCB46916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52A3D-A42F-4C5D-A9F1-D1308FF5A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B02A7-E91D-42A1-AB62-41EE33A09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8C00-ACB6-4C98-B118-3C9228282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D0E79-B0F4-4A93-9B10-8F51A6492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DA0147-9D87-4498-BBAB-368A9CA8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015290-35F7-451B-A6BB-5DA54159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DBB73-AD50-4A67-9E3D-3A9AC9AE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99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AE52-4E1A-4605-9B88-2454749F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ADCB9A-E818-444D-A820-D8B76E8A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0736D-85D2-42B8-A027-1BB675E2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244A9-742E-4E80-907B-8C3B8723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6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9086C1-EF50-490C-A79C-05A1E42C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B43D7-5A0B-4070-8957-4488BA4F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EC152-241D-416A-A949-1BEBC447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87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B8F3-D3A3-4FA9-BCD2-4575249C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363B5-4BDF-4BE6-B0A5-7987E59A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61E19-1326-4A50-816C-13141C277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875E1-091C-4A52-865A-56ACEDFA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B4875-1C42-40D3-BD8A-23842890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D09E6-5634-4AD2-9C8A-46B6C0CA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76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6278-A63E-4FDA-97F7-B612A97D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ECA48-A82F-42BA-A625-CE9BD2734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32314-BEF9-470F-A0C3-1EFCF62F0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D10F5-D3DA-4495-8491-ABBC6A6B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4C4B1-2143-405F-89A2-35F525D3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C21F-8F88-495B-9D60-2DA7C42B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4EB88B-DE55-44EE-BD53-93A1AA7A6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BE539-4305-4D59-93AA-3F893649C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2DD10-037A-4390-9A75-3A76B9341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61873-28BB-402C-A5F7-43DCF9AF23D3}" type="datetimeFigureOut">
              <a:rPr lang="en-GB" smtClean="0"/>
              <a:t>14/10/2025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8869-1724-4914-9700-2A93F8FAB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B029A-63C2-4629-8B2E-421CBE900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114D1-A761-4CA6-82EE-BB34705AC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97AFBD76-9E24-E7C6-9ECC-0734B1A81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87" y="5365865"/>
            <a:ext cx="3208195" cy="1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D3E8845-6378-43FD-CADE-FE0C222D1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0" y="580159"/>
            <a:ext cx="5598779" cy="55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94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EDB4F-C809-5BEE-2F2A-50AC4952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47276B58-CCC7-DEE5-D191-0763CC7F9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87" y="5365865"/>
            <a:ext cx="3208195" cy="1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C845F40-4A79-453C-EC44-EC2CE621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0" y="580159"/>
            <a:ext cx="5598779" cy="55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66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483739" y="353568"/>
            <a:ext cx="930592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How many hairs are on your head</a:t>
            </a:r>
          </a:p>
          <a:p>
            <a:pPr algn="r"/>
            <a:r>
              <a:rPr lang="en-GB" sz="4000" b="1" dirty="0"/>
              <a:t>How many words you’ve ever said</a:t>
            </a:r>
          </a:p>
          <a:p>
            <a:pPr algn="r"/>
            <a:r>
              <a:rPr lang="en-GB" sz="4000" b="1" dirty="0"/>
              <a:t>How many steps you’ve ever walked</a:t>
            </a:r>
          </a:p>
          <a:p>
            <a:pPr algn="r"/>
            <a:r>
              <a:rPr lang="en-GB" sz="4000" b="1" dirty="0"/>
              <a:t>How many thoughts you’ve ever thought</a:t>
            </a:r>
          </a:p>
          <a:p>
            <a:pPr algn="r"/>
            <a:r>
              <a:rPr lang="en-GB" sz="4000" b="1" dirty="0"/>
              <a:t>Do the girls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 the boys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Does anyone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Well let me tell you something… </a:t>
            </a:r>
          </a:p>
          <a:p>
            <a:endParaRPr lang="en-GB" dirty="0"/>
          </a:p>
        </p:txBody>
      </p:sp>
      <p:pic>
        <p:nvPicPr>
          <p:cNvPr id="6" name="02 - God Knows Everything">
            <a:hlinkClick r:id="" action="ppaction://media"/>
            <a:extLst>
              <a:ext uri="{FF2B5EF4-FFF2-40B4-BE49-F238E27FC236}">
                <a16:creationId xmlns:a16="http://schemas.microsoft.com/office/drawing/2014/main" id="{9BA556D8-BF0C-4988-B690-E461058081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8508" y="6858000"/>
            <a:ext cx="487363" cy="487363"/>
          </a:xfrm>
          <a:prstGeom prst="rect">
            <a:avLst/>
          </a:prstGeom>
        </p:spPr>
      </p:pic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F9243C6C-D65D-FC97-B58A-D4A5E7587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1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5"/>
    </mc:Choice>
    <mc:Fallback xmlns="">
      <p:transition spd="slow" advTm="4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3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581275" y="585216"/>
            <a:ext cx="9305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Every mystery in history 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104C0596-7D8E-2F3B-7E11-A91765A90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5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9"/>
    </mc:Choice>
    <mc:Fallback xmlns="">
      <p:transition spd="slow" advTm="1842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593467" y="231648"/>
            <a:ext cx="930592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How many tears you’ve ever cried</a:t>
            </a:r>
          </a:p>
          <a:p>
            <a:pPr algn="r"/>
            <a:r>
              <a:rPr lang="en-GB" sz="4000" b="1" dirty="0"/>
              <a:t>How many lies you ever lied</a:t>
            </a:r>
          </a:p>
          <a:p>
            <a:pPr algn="r"/>
            <a:r>
              <a:rPr lang="en-GB" sz="4000" b="1" dirty="0"/>
              <a:t>How many hugs and how many kisses</a:t>
            </a:r>
          </a:p>
          <a:p>
            <a:pPr algn="r"/>
            <a:r>
              <a:rPr lang="en-GB" sz="4000" b="1" dirty="0"/>
              <a:t>How many hits and how many misses</a:t>
            </a:r>
          </a:p>
          <a:p>
            <a:pPr algn="r"/>
            <a:r>
              <a:rPr lang="en-GB" sz="4000" b="1" dirty="0"/>
              <a:t>Do the girls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 the boys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Does anyone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Well let me tell you something… </a:t>
            </a:r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F27AF77C-EF65-4615-C8E8-91016C786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6"/>
    </mc:Choice>
    <mc:Fallback xmlns="">
      <p:transition spd="slow" advTm="2805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422779" y="633984"/>
            <a:ext cx="9305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Every mystery in history 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4B28429D-B424-ECB2-643D-F057FEE62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6"/>
    </mc:Choice>
    <mc:Fallback xmlns="">
      <p:transition spd="slow" advTm="186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459355" y="207264"/>
            <a:ext cx="930592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How many birds are in the trees</a:t>
            </a:r>
          </a:p>
          <a:p>
            <a:pPr algn="r"/>
            <a:r>
              <a:rPr lang="en-GB" sz="4000" b="1" dirty="0"/>
              <a:t>How many fish are in the seas</a:t>
            </a:r>
          </a:p>
          <a:p>
            <a:pPr algn="r"/>
            <a:r>
              <a:rPr lang="en-GB" sz="4000" b="1" dirty="0"/>
              <a:t>How many grains of sand on the beach</a:t>
            </a:r>
          </a:p>
          <a:p>
            <a:pPr algn="r"/>
            <a:r>
              <a:rPr lang="en-GB" sz="4000" b="1" dirty="0"/>
              <a:t>How many atoms in a peach</a:t>
            </a:r>
          </a:p>
          <a:p>
            <a:pPr algn="r"/>
            <a:r>
              <a:rPr lang="en-GB" sz="4000" b="1" dirty="0"/>
              <a:t>Do the girls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 the boys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Does anyone know? </a:t>
            </a:r>
            <a:r>
              <a:rPr lang="en-GB" sz="4000" b="1" i="1" dirty="0"/>
              <a:t>We don’t know!</a:t>
            </a:r>
          </a:p>
          <a:p>
            <a:pPr algn="r"/>
            <a:r>
              <a:rPr lang="en-GB" sz="4000" b="1" dirty="0"/>
              <a:t>Well let me tell you something… </a:t>
            </a:r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03011252-5769-B10E-70D4-8FB0F410D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1"/>
    </mc:Choice>
    <mc:Fallback xmlns="">
      <p:transition spd="slow" advTm="2819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605659" y="320457"/>
            <a:ext cx="9305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Every mystery in history 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555C1552-F451-476E-2DF6-E81E1C1EF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5B2CF-7581-44A1-A539-BB54F9B5F63A}"/>
              </a:ext>
            </a:extLst>
          </p:cNvPr>
          <p:cNvSpPr txBox="1"/>
          <p:nvPr/>
        </p:nvSpPr>
        <p:spPr>
          <a:xfrm>
            <a:off x="2532507" y="320457"/>
            <a:ext cx="93059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pPr algn="r"/>
            <a:r>
              <a:rPr lang="en-GB" sz="4000" b="1" dirty="0"/>
              <a:t>Every mystery in history </a:t>
            </a:r>
          </a:p>
          <a:p>
            <a:pPr algn="r"/>
            <a:r>
              <a:rPr lang="en-GB" sz="4000" b="1" dirty="0"/>
              <a:t>God knows everything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654282D9-13D2-92CD-42F8-D22AD4D0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0"/>
    </mc:Choice>
    <mc:Fallback xmlns="">
      <p:transition spd="slow" advTm="2022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9BA98-4D31-47EE-7F0E-F40AC32F3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3D000D0-C71F-06A8-F711-F1C3BAF4D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0" y="580159"/>
            <a:ext cx="5598779" cy="5598779"/>
          </a:xfrm>
          <a:prstGeom prst="rect">
            <a:avLst/>
          </a:prstGeom>
        </p:spPr>
      </p:pic>
      <p:pic>
        <p:nvPicPr>
          <p:cNvPr id="3" name="Picture 1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D93F3504-57E9-FE1F-A882-38BF8A41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87" y="5365865"/>
            <a:ext cx="3208195" cy="1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13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56427" y="320457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God’s people aren’t super brave superheroes.</a:t>
            </a:r>
          </a:p>
          <a:p>
            <a:pPr algn="r"/>
            <a:r>
              <a:rPr lang="en-GB" sz="4000" b="1" dirty="0"/>
              <a:t>They don’t have muscles </a:t>
            </a:r>
          </a:p>
          <a:p>
            <a:pPr algn="r"/>
            <a:r>
              <a:rPr lang="en-GB" sz="4000" b="1" dirty="0"/>
              <a:t>from their heads to their toes.</a:t>
            </a:r>
          </a:p>
          <a:p>
            <a:pPr algn="r"/>
            <a:r>
              <a:rPr lang="en-GB" sz="4000" b="1" dirty="0"/>
              <a:t>They’re not gladiators that’s easy to see,</a:t>
            </a:r>
          </a:p>
          <a:p>
            <a:pPr algn="r"/>
            <a:r>
              <a:rPr lang="en-GB" sz="4000" b="1" dirty="0"/>
              <a:t>In fact it’s amazing they’re just like you and me.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  <p:pic>
        <p:nvPicPr>
          <p:cNvPr id="3" name="Gods people aren't superbrave superheros (1)">
            <a:hlinkClick r:id="" action="ppaction://media"/>
            <a:extLst>
              <a:ext uri="{FF2B5EF4-FFF2-40B4-BE49-F238E27FC236}">
                <a16:creationId xmlns:a16="http://schemas.microsoft.com/office/drawing/2014/main" id="{5D29FF7A-A0F3-AD67-BD0E-8E09F6D74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5871" y="6858000"/>
            <a:ext cx="760612" cy="930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7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1"/>
    </mc:Choice>
    <mc:Fallback xmlns="">
      <p:transition spd="slow" advTm="2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9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-Twisting.mp3" descr="02-Twisting.mp3">
            <a:hlinkClick r:id="" action="ppaction://media"/>
            <a:extLst>
              <a:ext uri="{FF2B5EF4-FFF2-40B4-BE49-F238E27FC236}">
                <a16:creationId xmlns:a16="http://schemas.microsoft.com/office/drawing/2014/main" id="{D68A3B28-D3D0-61CA-EA92-7F7581DA0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4993" y="6858000"/>
            <a:ext cx="671735" cy="671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92227-0217-45A2-BF5F-AC9152FDE5FD}"/>
              </a:ext>
            </a:extLst>
          </p:cNvPr>
          <p:cNvSpPr txBox="1"/>
          <p:nvPr/>
        </p:nvSpPr>
        <p:spPr>
          <a:xfrm>
            <a:off x="607857" y="682752"/>
            <a:ext cx="113646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 err="1">
                <a:solidFill>
                  <a:srgbClr val="330033"/>
                </a:solidFill>
                <a:latin typeface="Arial-BoldItalicMT"/>
              </a:rPr>
              <a:t>Ahhhh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!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</p:txBody>
      </p:sp>
      <p:pic>
        <p:nvPicPr>
          <p:cNvPr id="6" name="Picture 5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B49A64D1-68B4-67EB-8B0E-5A0120A79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1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9"/>
    </mc:Choice>
    <mc:Fallback xmlns="">
      <p:transition spd="slow" advTm="3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4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17516" y="262091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God’s people aren’t super brave superheroes.</a:t>
            </a:r>
          </a:p>
          <a:p>
            <a:pPr algn="r"/>
            <a:r>
              <a:rPr lang="en-GB" sz="4000" b="1" dirty="0"/>
              <a:t>They don’t have muscles </a:t>
            </a:r>
          </a:p>
          <a:p>
            <a:pPr algn="r"/>
            <a:r>
              <a:rPr lang="en-GB" sz="4000" b="1" dirty="0"/>
              <a:t>from their heads to their toes.</a:t>
            </a:r>
          </a:p>
          <a:p>
            <a:pPr algn="r"/>
            <a:r>
              <a:rPr lang="en-GB" sz="4000" b="1" dirty="0"/>
              <a:t>They’re not gladiators that’s easy to see,</a:t>
            </a:r>
          </a:p>
          <a:p>
            <a:pPr algn="r"/>
            <a:r>
              <a:rPr lang="en-GB" sz="4000" b="1" dirty="0"/>
              <a:t>In fact it’s amazing they’re just like you and me.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4"/>
    </mc:Choice>
    <mc:Fallback xmlns="">
      <p:transition spd="slow" advTm="1750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56427" y="320457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Sometimes scared,          (</a:t>
            </a:r>
            <a:r>
              <a:rPr lang="en-GB" sz="4000" b="1" dirty="0" err="1"/>
              <a:t>Arghh</a:t>
            </a:r>
            <a:r>
              <a:rPr lang="en-GB" sz="4000" b="1" dirty="0"/>
              <a:t>!)</a:t>
            </a:r>
          </a:p>
          <a:p>
            <a:pPr algn="r"/>
            <a:r>
              <a:rPr lang="en-GB" sz="4000" b="1" dirty="0"/>
              <a:t>Shaking and a-shiv-ring.          (</a:t>
            </a:r>
            <a:r>
              <a:rPr lang="en-GB" sz="4000" b="1" dirty="0" err="1"/>
              <a:t>Brrgh</a:t>
            </a:r>
            <a:r>
              <a:rPr lang="en-GB" sz="4000" b="1" dirty="0"/>
              <a:t>!)</a:t>
            </a:r>
          </a:p>
          <a:p>
            <a:pPr algn="r"/>
            <a:r>
              <a:rPr lang="en-GB" sz="4000" b="1" dirty="0"/>
              <a:t>But let’s realise,</a:t>
            </a:r>
          </a:p>
          <a:p>
            <a:pPr algn="r"/>
            <a:r>
              <a:rPr lang="en-GB" sz="4000" b="1" dirty="0"/>
              <a:t>We’ve got God on our side,</a:t>
            </a:r>
          </a:p>
          <a:p>
            <a:pPr algn="r"/>
            <a:r>
              <a:rPr lang="en-GB" sz="4000" b="1" dirty="0"/>
              <a:t>And he can do absolutely anything!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3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6"/>
    </mc:Choice>
    <mc:Fallback xmlns="">
      <p:transition spd="slow" advTm="1601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56427" y="320457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God’s people aren’t super brave superheroes.</a:t>
            </a:r>
          </a:p>
          <a:p>
            <a:pPr algn="r"/>
            <a:r>
              <a:rPr lang="en-GB" sz="4000" b="1" dirty="0"/>
              <a:t>They don’t have muscles </a:t>
            </a:r>
          </a:p>
          <a:p>
            <a:pPr algn="r"/>
            <a:r>
              <a:rPr lang="en-GB" sz="4000" b="1" dirty="0"/>
              <a:t>from their heads to their toes.</a:t>
            </a:r>
          </a:p>
          <a:p>
            <a:pPr algn="r"/>
            <a:r>
              <a:rPr lang="en-GB" sz="4000" b="1" dirty="0"/>
              <a:t>They’re not gladiators that’s easy to see,</a:t>
            </a:r>
          </a:p>
          <a:p>
            <a:pPr algn="r"/>
            <a:r>
              <a:rPr lang="en-GB" sz="4000" b="1" dirty="0"/>
              <a:t>In fact it’s amazing they’re just like you and me.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3"/>
    </mc:Choice>
    <mc:Fallback xmlns="">
      <p:transition spd="slow" advTm="1660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07789" y="301002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God’s people aren’t super brave superheroes.</a:t>
            </a:r>
          </a:p>
          <a:p>
            <a:pPr algn="r"/>
            <a:r>
              <a:rPr lang="en-GB" sz="4000" b="1" dirty="0"/>
              <a:t>They don’t have muscles </a:t>
            </a:r>
          </a:p>
          <a:p>
            <a:pPr algn="r"/>
            <a:r>
              <a:rPr lang="en-GB" sz="4000" b="1" dirty="0"/>
              <a:t>from their heads to their toes.</a:t>
            </a:r>
          </a:p>
          <a:p>
            <a:pPr algn="r"/>
            <a:r>
              <a:rPr lang="en-GB" sz="4000" b="1" dirty="0"/>
              <a:t>They’re not gladiators that’s easy to see,</a:t>
            </a:r>
          </a:p>
          <a:p>
            <a:pPr algn="r"/>
            <a:r>
              <a:rPr lang="en-GB" sz="4000" b="1" dirty="0"/>
              <a:t>In fact it’s amazing they’re just like you and me.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1"/>
    </mc:Choice>
    <mc:Fallback xmlns="">
      <p:transition spd="slow" advTm="1746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56427" y="320457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Sometimes scared,          (</a:t>
            </a:r>
            <a:r>
              <a:rPr lang="en-GB" sz="4000" b="1" dirty="0" err="1"/>
              <a:t>Arghh</a:t>
            </a:r>
            <a:r>
              <a:rPr lang="en-GB" sz="4000" b="1" dirty="0"/>
              <a:t>!)</a:t>
            </a:r>
          </a:p>
          <a:p>
            <a:pPr algn="r"/>
            <a:r>
              <a:rPr lang="en-GB" sz="4000" b="1" dirty="0"/>
              <a:t>Shaking and a-shiv-ring.          (</a:t>
            </a:r>
            <a:r>
              <a:rPr lang="en-GB" sz="4000" b="1" dirty="0" err="1"/>
              <a:t>Brrgh</a:t>
            </a:r>
            <a:r>
              <a:rPr lang="en-GB" sz="4000" b="1" dirty="0"/>
              <a:t>!)</a:t>
            </a:r>
          </a:p>
          <a:p>
            <a:pPr algn="r"/>
            <a:r>
              <a:rPr lang="en-GB" sz="4000" b="1" dirty="0"/>
              <a:t>But let’s realise,</a:t>
            </a:r>
          </a:p>
          <a:p>
            <a:pPr algn="r"/>
            <a:r>
              <a:rPr lang="en-GB" sz="4000" b="1" dirty="0"/>
              <a:t>We’ve got God on our side,</a:t>
            </a:r>
          </a:p>
          <a:p>
            <a:pPr algn="r"/>
            <a:r>
              <a:rPr lang="en-GB" sz="4000" b="1" dirty="0"/>
              <a:t>And he can do absolutely anything!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2"/>
    </mc:Choice>
    <mc:Fallback xmlns="">
      <p:transition spd="slow" advTm="1586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704E-B6FB-A1E9-8E9B-BF4898E6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BD9719-C6EF-015B-7CFD-9FE8B2428FD6}"/>
              </a:ext>
            </a:extLst>
          </p:cNvPr>
          <p:cNvSpPr txBox="1"/>
          <p:nvPr/>
        </p:nvSpPr>
        <p:spPr>
          <a:xfrm>
            <a:off x="1517517" y="320457"/>
            <a:ext cx="1028200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/>
              <a:t>God’s people aren’t super brave superheroes.</a:t>
            </a:r>
          </a:p>
          <a:p>
            <a:pPr algn="r"/>
            <a:r>
              <a:rPr lang="en-GB" sz="4000" b="1" dirty="0"/>
              <a:t>They don’t have muscles </a:t>
            </a:r>
          </a:p>
          <a:p>
            <a:pPr algn="r"/>
            <a:r>
              <a:rPr lang="en-GB" sz="4000" b="1" dirty="0"/>
              <a:t>from their heads to their toes.</a:t>
            </a:r>
          </a:p>
          <a:p>
            <a:pPr algn="r"/>
            <a:r>
              <a:rPr lang="en-GB" sz="4000" b="1" dirty="0"/>
              <a:t>They’re not gladiators that’s easy to see,</a:t>
            </a:r>
          </a:p>
          <a:p>
            <a:pPr algn="r"/>
            <a:r>
              <a:rPr lang="en-GB" sz="4000" b="1" dirty="0"/>
              <a:t>In fact it’s amazing they’re just like you and me.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71EB19E3-FB30-F138-A8D6-41ABEA48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5"/>
    </mc:Choice>
    <mc:Fallback xmlns="">
      <p:transition spd="slow" advTm="1977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699FF-835C-3FBB-7506-916364CCA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CF4F2850-5B97-3F39-74F0-4EEF61E5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87" y="5365865"/>
            <a:ext cx="3208195" cy="1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570D7B5-5FA3-E97A-FD1D-619FB6C2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0" y="580159"/>
            <a:ext cx="5598779" cy="55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FA1671-C0AB-4F5F-B688-2644FCFC7071}"/>
              </a:ext>
            </a:extLst>
          </p:cNvPr>
          <p:cNvSpPr txBox="1"/>
          <p:nvPr/>
        </p:nvSpPr>
        <p:spPr>
          <a:xfrm>
            <a:off x="-195492" y="266089"/>
            <a:ext cx="12119687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I’m walking on a lifepath </a:t>
            </a:r>
          </a:p>
          <a:p>
            <a:pPr algn="r"/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  <a:p>
            <a:pPr algn="r"/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Oh yes I’m walking on a lifepath </a:t>
            </a:r>
          </a:p>
          <a:p>
            <a:pPr algn="r"/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</p:txBody>
      </p:sp>
      <p:pic>
        <p:nvPicPr>
          <p:cNvPr id="2" name="01-Im-Walking-on-a-Lifepath.mp3" descr="01-Im-Walking-on-a-Lifepath.mp3">
            <a:hlinkClick r:id="" action="ppaction://media"/>
            <a:extLst>
              <a:ext uri="{FF2B5EF4-FFF2-40B4-BE49-F238E27FC236}">
                <a16:creationId xmlns:a16="http://schemas.microsoft.com/office/drawing/2014/main" id="{1E3ABBD5-7F5F-107E-1BA0-F143C5A14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3358" y="6858000"/>
            <a:ext cx="812800" cy="812800"/>
          </a:xfrm>
          <a:prstGeom prst="rect">
            <a:avLst/>
          </a:prstGeom>
        </p:spPr>
      </p:pic>
      <p:pic>
        <p:nvPicPr>
          <p:cNvPr id="3" name="Picture 2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1A49DB35-279D-309C-CC74-97503601B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7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7"/>
    </mc:Choice>
    <mc:Fallback xmlns="">
      <p:transition spd="slow" advTm="2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4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6906-EE7B-40E0-A281-F1C5EFB2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104" y="360380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living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believing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exploring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learning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FCD1A06C-660D-2506-4616-9A7BC0DDA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5"/>
    </mc:Choice>
    <mc:Fallback xmlns="">
      <p:transition spd="slow" advTm="1205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4027C2-12F8-4A02-867C-F5AB339F80FF}"/>
              </a:ext>
            </a:extLst>
          </p:cNvPr>
          <p:cNvSpPr txBox="1"/>
          <p:nvPr/>
        </p:nvSpPr>
        <p:spPr>
          <a:xfrm>
            <a:off x="467092" y="524256"/>
            <a:ext cx="114688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I’m walking on a lifepath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  <a:p>
            <a:pPr marL="0" indent="0" algn="r">
              <a:buNone/>
            </a:pPr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Oh yes I’m walking on a lifepath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6E771872-49AA-C962-FE53-3FBA8628F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"/>
    </mc:Choice>
    <mc:Fallback xmlns="">
      <p:transition spd="slow" advTm="123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731CDF-AA43-4728-8EAC-D2EEDDC4857C}"/>
              </a:ext>
            </a:extLst>
          </p:cNvPr>
          <p:cNvSpPr txBox="1"/>
          <p:nvPr/>
        </p:nvSpPr>
        <p:spPr>
          <a:xfrm>
            <a:off x="-147781" y="1072896"/>
            <a:ext cx="120730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mind.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</p:txBody>
      </p:sp>
      <p:pic>
        <p:nvPicPr>
          <p:cNvPr id="4" name="Picture 3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FDE4D7AD-4097-9D7D-8F47-B1ED87FEB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6"/>
    </mc:Choice>
    <mc:Fallback xmlns="">
      <p:transition spd="slow" advTm="2006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B4207-87A7-424A-93BB-354B6E7E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448" y="377952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dirty="0">
                <a:solidFill>
                  <a:srgbClr val="000000"/>
                </a:solidFill>
                <a:latin typeface="Arial Black" panose="020B0A04020102020204" pitchFamily="34" charset="0"/>
              </a:rPr>
              <a:t>See me living </a:t>
            </a:r>
          </a:p>
          <a:p>
            <a:pPr marL="0" indent="0" algn="r">
              <a:buNone/>
            </a:pPr>
            <a:r>
              <a:rPr lang="en-GB" sz="4000" dirty="0">
                <a:solidFill>
                  <a:srgbClr val="000000"/>
                </a:solidFill>
                <a:latin typeface="Arial Black" panose="020B0A04020102020204" pitchFamily="34" charset="0"/>
              </a:rPr>
              <a:t>See me believing </a:t>
            </a:r>
          </a:p>
          <a:p>
            <a:pPr marL="0" indent="0" algn="r">
              <a:buNone/>
            </a:pPr>
            <a:r>
              <a:rPr lang="en-GB" sz="4000" dirty="0">
                <a:solidFill>
                  <a:srgbClr val="000000"/>
                </a:solidFill>
                <a:latin typeface="Arial Black" panose="020B0A04020102020204" pitchFamily="34" charset="0"/>
              </a:rPr>
              <a:t>See me exploring </a:t>
            </a:r>
          </a:p>
          <a:p>
            <a:pPr marL="0" indent="0" algn="r">
              <a:buNone/>
            </a:pPr>
            <a:r>
              <a:rPr lang="en-GB" sz="4000" dirty="0">
                <a:solidFill>
                  <a:srgbClr val="000000"/>
                </a:solidFill>
                <a:latin typeface="Arial Black" panose="020B0A04020102020204" pitchFamily="34" charset="0"/>
              </a:rPr>
              <a:t>See me learning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A82C4EA6-9A80-4301-F4E0-F8E7A693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6"/>
    </mc:Choice>
    <mc:Fallback xmlns="">
      <p:transition spd="slow" advTm="357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4027C2-12F8-4A02-867C-F5AB339F80FF}"/>
              </a:ext>
            </a:extLst>
          </p:cNvPr>
          <p:cNvSpPr txBox="1"/>
          <p:nvPr/>
        </p:nvSpPr>
        <p:spPr>
          <a:xfrm>
            <a:off x="479284" y="585216"/>
            <a:ext cx="114688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I’m walking on a lifepath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  <a:p>
            <a:pPr marL="0" indent="0" algn="r">
              <a:buNone/>
            </a:pPr>
            <a:r>
              <a:rPr lang="en-US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Oh yes I’m walking on a lifepath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L-L-L-L-L-L- Lifepath everyday </a:t>
            </a:r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D703171E-DF3C-28DC-A737-1C8BDDD51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3"/>
    </mc:Choice>
    <mc:Fallback xmlns="">
      <p:transition spd="slow" advTm="1206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B4207-87A7-424A-93BB-354B6E7E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448" y="377952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living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believing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exploring </a:t>
            </a: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See me learning</a:t>
            </a:r>
          </a:p>
          <a:p>
            <a:pPr marL="0" indent="0" algn="r">
              <a:buNone/>
            </a:pPr>
            <a:endParaRPr lang="en-GB" sz="40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0" indent="0" algn="r">
              <a:buNone/>
            </a:pPr>
            <a:r>
              <a:rPr lang="en-GB" sz="4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I’m walking on a Lifepath!</a:t>
            </a:r>
            <a:r>
              <a:rPr lang="en-GB" sz="600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endParaRPr lang="en-GB" sz="6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1D0822A7-6B70-483A-EA42-DBF37A9B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2"/>
    </mc:Choice>
    <mc:Fallback xmlns="">
      <p:transition spd="slow" advTm="1950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CF1C6-4900-298C-3565-D479CFA0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F60F8AA5-1255-695E-FBD3-93C8DAC86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87" y="5365865"/>
            <a:ext cx="3208195" cy="13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E0297BE-E6C5-2F06-1199-C81B3B9F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0" y="580159"/>
            <a:ext cx="5598779" cy="55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B0E6BE-A4FE-42C5-8237-A18305B7D7CA}"/>
              </a:ext>
            </a:extLst>
          </p:cNvPr>
          <p:cNvSpPr txBox="1"/>
          <p:nvPr/>
        </p:nvSpPr>
        <p:spPr>
          <a:xfrm>
            <a:off x="1126764" y="912976"/>
            <a:ext cx="108701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God had a plan worked out,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For ordinary people there was no doubt.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He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d do great things, and he can today!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He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d do great things, and he will today!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So everybody, let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s all twist and shout!</a:t>
            </a:r>
            <a:endParaRPr lang="en-GB" sz="4000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D79CD2C5-0702-3601-0935-C54C64D2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7"/>
    </mc:Choice>
    <mc:Fallback xmlns="">
      <p:transition spd="slow" advTm="2006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731CDF-AA43-4728-8EAC-D2EEDDC4857C}"/>
              </a:ext>
            </a:extLst>
          </p:cNvPr>
          <p:cNvSpPr txBox="1"/>
          <p:nvPr/>
        </p:nvSpPr>
        <p:spPr>
          <a:xfrm>
            <a:off x="-196549" y="865632"/>
            <a:ext cx="120730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mind.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92A0C99E-42CE-BA21-EC49-516CF6301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5"/>
    </mc:Choice>
    <mc:Fallback xmlns="">
      <p:transition spd="slow" advTm="187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731CDF-AA43-4728-8EAC-D2EEDDC4857C}"/>
              </a:ext>
            </a:extLst>
          </p:cNvPr>
          <p:cNvSpPr txBox="1"/>
          <p:nvPr/>
        </p:nvSpPr>
        <p:spPr>
          <a:xfrm>
            <a:off x="-184357" y="890016"/>
            <a:ext cx="120730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mind.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C90A90D4-7096-BC1C-C113-845AC726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8"/>
    </mc:Choice>
    <mc:Fallback xmlns="">
      <p:transition spd="slow" advTm="2006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F5376F-43A4-44A7-99FE-2C52228894C1}"/>
              </a:ext>
            </a:extLst>
          </p:cNvPr>
          <p:cNvSpPr txBox="1"/>
          <p:nvPr/>
        </p:nvSpPr>
        <p:spPr>
          <a:xfrm>
            <a:off x="-256452" y="1182624"/>
            <a:ext cx="1211968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God has a plan for us,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We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re ordinary people, but there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s no fuss.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He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ll do great things, and he can today!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He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ll do great things, and he will today!</a:t>
            </a:r>
          </a:p>
          <a:p>
            <a:pPr algn="r"/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So everybody, let</a:t>
            </a:r>
            <a:r>
              <a:rPr lang="en-US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US" sz="4000" b="1" i="0" u="none" strike="noStrike" baseline="0" dirty="0">
                <a:solidFill>
                  <a:srgbClr val="330033"/>
                </a:solidFill>
                <a:latin typeface="Arial-BoldMT"/>
              </a:rPr>
              <a:t>s all twist and shout!</a:t>
            </a:r>
            <a:endParaRPr lang="en-GB" sz="4000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B0C4F20E-4993-1CE3-0CD1-0BBEE7FF3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4"/>
    </mc:Choice>
    <mc:Fallback xmlns="">
      <p:transition spd="slow" advTm="200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4543C7-45D6-4B74-AD9E-B609E19A80DF}"/>
              </a:ext>
            </a:extLst>
          </p:cNvPr>
          <p:cNvSpPr txBox="1"/>
          <p:nvPr/>
        </p:nvSpPr>
        <p:spPr>
          <a:xfrm>
            <a:off x="-438912" y="670560"/>
            <a:ext cx="1219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mind.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B7C26C66-3DB5-D94A-9156-5DFF79F33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3"/>
    </mc:Choice>
    <mc:Fallback xmlns="">
      <p:transition spd="slow" advTm="187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4543C7-45D6-4B74-AD9E-B609E19A80DF}"/>
              </a:ext>
            </a:extLst>
          </p:cNvPr>
          <p:cNvSpPr txBox="1"/>
          <p:nvPr/>
        </p:nvSpPr>
        <p:spPr>
          <a:xfrm>
            <a:off x="-475488" y="560832"/>
            <a:ext cx="12192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Twisting, everybody we</a:t>
            </a:r>
            <a:r>
              <a:rPr lang="en-GB" sz="4000" b="0" i="0" u="none" strike="noStrike" baseline="0" dirty="0">
                <a:solidFill>
                  <a:srgbClr val="330033"/>
                </a:solidFill>
                <a:latin typeface="MS-PGothic"/>
              </a:rPr>
              <a:t>’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re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Twisting back in time to find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What God had in his mind.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To hear the things he had to say,</a:t>
            </a:r>
          </a:p>
          <a:p>
            <a:pPr algn="r"/>
            <a:r>
              <a:rPr lang="en-US" sz="4000" b="1" i="1" u="none" strike="noStrike" baseline="0" dirty="0">
                <a:solidFill>
                  <a:srgbClr val="330033"/>
                </a:solidFill>
                <a:latin typeface="Arial-BoldItalicMT"/>
              </a:rPr>
              <a:t>Back in time and for today.</a:t>
            </a:r>
          </a:p>
          <a:p>
            <a:pPr algn="r"/>
            <a:r>
              <a:rPr lang="en-GB" sz="4000" b="1" i="1" u="none" strike="noStrike" baseline="0" dirty="0" err="1">
                <a:solidFill>
                  <a:srgbClr val="330033"/>
                </a:solidFill>
                <a:latin typeface="Arial-BoldItalicMT"/>
              </a:rPr>
              <a:t>Ahhhh</a:t>
            </a:r>
            <a:r>
              <a:rPr lang="en-GB" sz="4000" b="1" i="1" u="none" strike="noStrike" baseline="0" dirty="0">
                <a:solidFill>
                  <a:srgbClr val="330033"/>
                </a:solidFill>
                <a:latin typeface="Arial-BoldItalicMT"/>
              </a:rPr>
              <a:t>!</a:t>
            </a:r>
            <a:endParaRPr lang="en-GB" sz="4000" dirty="0"/>
          </a:p>
        </p:txBody>
      </p:sp>
      <p:pic>
        <p:nvPicPr>
          <p:cNvPr id="2" name="Picture 1" descr="A black background with a cross and text&#10;&#10;AI-generated content may be incorrect.">
            <a:extLst>
              <a:ext uri="{FF2B5EF4-FFF2-40B4-BE49-F238E27FC236}">
                <a16:creationId xmlns:a16="http://schemas.microsoft.com/office/drawing/2014/main" id="{66FD60F3-AA26-800E-BBEE-A62B8D9F7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63" y="5175965"/>
            <a:ext cx="1735737" cy="17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0"/>
    </mc:Choice>
    <mc:Fallback xmlns="">
      <p:transition spd="slow" advTm="3512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889</Words>
  <Application>Microsoft Office PowerPoint</Application>
  <PresentationFormat>Widescreen</PresentationFormat>
  <Paragraphs>150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Arial-BoldItalicMT</vt:lpstr>
      <vt:lpstr>Arial-BoldMT</vt:lpstr>
      <vt:lpstr>Calibri</vt:lpstr>
      <vt:lpstr>Calibri Light</vt:lpstr>
      <vt:lpstr>MS-PGothic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Kirstie</dc:creator>
  <cp:lastModifiedBy>Lyndsey Evans</cp:lastModifiedBy>
  <cp:revision>8</cp:revision>
  <dcterms:created xsi:type="dcterms:W3CDTF">2022-03-23T10:33:01Z</dcterms:created>
  <dcterms:modified xsi:type="dcterms:W3CDTF">2025-10-14T16:02:01Z</dcterms:modified>
</cp:coreProperties>
</file>